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3" r:id="rId4"/>
    <p:sldId id="258" r:id="rId5"/>
    <p:sldId id="260" r:id="rId6"/>
    <p:sldId id="264" r:id="rId7"/>
    <p:sldId id="259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5DF81-2F66-4E0E-9A75-33E29D774E7F}" type="datetimeFigureOut">
              <a:rPr lang="en-US" smtClean="0"/>
              <a:t>11/12/2014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69424-C703-425E-A1F8-AD7316766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32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69424-C703-425E-A1F8-AD73167667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467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035D-EA44-4493-BA8E-E8FA860514EE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EAFA-2096-4143-A4AE-80F4DD6851B8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66BE1-7A6A-4003-849B-835BF029BD85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36A54-0D9E-418C-91C2-E7D737BA7D9A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62B03-E377-4E40-8F75-DDDE62600BAE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FB345-03A3-49FF-A751-C611385DCA08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C53D-32AA-4A0C-BAE2-BFC5A1AF551A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6D8BB-C83D-439E-995C-65C6C3EF2A8C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BD050-19C0-4826-BABA-54B326A3EBF3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2F8-C3C2-4820-9157-1A76D13E0FDF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4AAE7-BAF4-4588-9A45-DF24E42CD0BC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91A30-3795-4AAC-9C48-5B1546ABA8AC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DBFEC-F1D1-4216-9BFF-10A8DB8D651F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074DE-AB59-4441-8DCA-5C226E8DD0BD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3E5A-2ED2-4939-B60E-AF8E8C7829BF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7AF17-CB49-4ED7-8F09-A3B8131CB66D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6537B-8E8A-4D10-96F7-876111FEFEE1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FB1EAE5-2EA2-41E9-A477-A81BCA16BE69}" type="datetime1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Geospecial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927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Users register important locations to be notified about</a:t>
            </a:r>
          </a:p>
          <a:p>
            <a:endParaRPr lang="en-US" sz="3200" dirty="0" smtClean="0"/>
          </a:p>
          <a:p>
            <a:r>
              <a:rPr lang="en-US" sz="3200" dirty="0" smtClean="0"/>
              <a:t>Users receive notifications when atrocious events occur in those locations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67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Users can create profiles</a:t>
            </a:r>
          </a:p>
          <a:p>
            <a:r>
              <a:rPr lang="en-US" dirty="0" smtClean="0"/>
              <a:t>Users can add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additional locations </a:t>
            </a:r>
            <a:r>
              <a:rPr lang="en-US" dirty="0" smtClean="0"/>
              <a:t>to watch</a:t>
            </a:r>
          </a:p>
          <a:p>
            <a:r>
              <a:rPr lang="en-US" dirty="0" smtClean="0"/>
              <a:t>Each location can have a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different notification radius </a:t>
            </a:r>
            <a:r>
              <a:rPr lang="en-US" dirty="0" smtClean="0"/>
              <a:t>associated with them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578" y="1789043"/>
            <a:ext cx="5819298" cy="441314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15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Notifications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Get alert when a </a:t>
            </a:r>
            <a:r>
              <a:rPr lang="en-US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new atrocity </a:t>
            </a:r>
            <a:r>
              <a:rPr lang="en-US" sz="2800" dirty="0" smtClean="0"/>
              <a:t>occurs in a </a:t>
            </a:r>
            <a:r>
              <a:rPr lang="en-US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registered location</a:t>
            </a:r>
          </a:p>
          <a:p>
            <a:endParaRPr lang="en-US" sz="2800" dirty="0">
              <a:solidFill>
                <a:srgbClr val="C00000"/>
              </a:solidFill>
            </a:endParaRPr>
          </a:p>
          <a:p>
            <a:r>
              <a:rPr lang="en-US" sz="2800" dirty="0" smtClean="0"/>
              <a:t>Get alert when your </a:t>
            </a:r>
            <a:r>
              <a:rPr lang="en-US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current location</a:t>
            </a:r>
            <a:r>
              <a:rPr lang="en-US" sz="2800" dirty="0" smtClean="0"/>
              <a:t> intersects an </a:t>
            </a:r>
            <a:r>
              <a:rPr lang="en-US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existing atrocity</a:t>
            </a:r>
            <a:endParaRPr lang="en-US" sz="28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11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The Track Me page sends the user’s location and displays events on a map</a:t>
            </a:r>
          </a:p>
          <a:p>
            <a:endParaRPr lang="en-US" dirty="0"/>
          </a:p>
          <a:p>
            <a:r>
              <a:rPr lang="en-US" dirty="0" smtClean="0"/>
              <a:t>Once the user enters the vicinity of a past event the user is notified through SMS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293" y="1272208"/>
            <a:ext cx="3464118" cy="519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63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trocity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7338" y="1339794"/>
            <a:ext cx="7166776" cy="403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9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New events triggers a run through of old locations</a:t>
            </a:r>
          </a:p>
          <a:p>
            <a:endParaRPr lang="en-US" dirty="0" smtClean="0"/>
          </a:p>
          <a:p>
            <a:r>
              <a:rPr lang="en-US" dirty="0" smtClean="0"/>
              <a:t>An admin page shows new events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as they occur </a:t>
            </a:r>
            <a:r>
              <a:rPr lang="en-US" dirty="0" smtClean="0"/>
              <a:t>on a map to help visualize events and locations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064" y="2060575"/>
            <a:ext cx="6190977" cy="3632559"/>
          </a:xfrm>
        </p:spPr>
      </p:pic>
    </p:spTree>
    <p:extLst>
      <p:ext uri="{BB962C8B-B14F-4D97-AF65-F5344CB8AC3E}">
        <p14:creationId xmlns:p14="http://schemas.microsoft.com/office/powerpoint/2010/main" val="299538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Infrastructure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 is hosted on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Elastic Beanstalk</a:t>
            </a:r>
          </a:p>
          <a:p>
            <a:pPr lvl="1"/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Autoscaling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smtClean="0"/>
              <a:t>group to help app scale</a:t>
            </a:r>
          </a:p>
          <a:p>
            <a:r>
              <a:rPr lang="en-US" dirty="0" smtClean="0"/>
              <a:t>App uses a </a:t>
            </a:r>
            <a:r>
              <a:rPr lang="en-US" dirty="0" err="1" smtClean="0"/>
              <a:t>Postgres</a:t>
            </a:r>
            <a:r>
              <a:rPr lang="en-US" dirty="0" smtClean="0"/>
              <a:t>/</a:t>
            </a:r>
            <a:r>
              <a:rPr lang="en-US" dirty="0" err="1" smtClean="0"/>
              <a:t>PostGIS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RDS </a:t>
            </a:r>
            <a:r>
              <a:rPr lang="en-US" dirty="0" smtClean="0"/>
              <a:t>backend</a:t>
            </a:r>
          </a:p>
          <a:p>
            <a:r>
              <a:rPr lang="en-US" dirty="0" smtClean="0"/>
              <a:t>App attempted to use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SES </a:t>
            </a:r>
            <a:r>
              <a:rPr lang="en-US" dirty="0" smtClean="0"/>
              <a:t>for email notifications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87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Scalability</a:t>
            </a:r>
          </a:p>
          <a:p>
            <a:pPr lvl="1"/>
            <a:r>
              <a:rPr lang="en-US" dirty="0" smtClean="0"/>
              <a:t>Built for scalability using EB </a:t>
            </a:r>
            <a:r>
              <a:rPr lang="en-US" dirty="0" err="1" smtClean="0"/>
              <a:t>autoscaling</a:t>
            </a:r>
            <a:r>
              <a:rPr lang="en-US" dirty="0" smtClean="0"/>
              <a:t> and RDS</a:t>
            </a:r>
          </a:p>
          <a:p>
            <a:r>
              <a:rPr lang="en-US" dirty="0" smtClean="0"/>
              <a:t>Notifications</a:t>
            </a:r>
          </a:p>
          <a:p>
            <a:pPr lvl="1"/>
            <a:r>
              <a:rPr lang="en-US" dirty="0" smtClean="0"/>
              <a:t>Multiple notification mechanisms such as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text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email</a:t>
            </a:r>
            <a:r>
              <a:rPr lang="en-US" dirty="0" smtClean="0"/>
              <a:t>, and 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IoT</a:t>
            </a:r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r>
              <a:rPr lang="en-US" dirty="0" smtClean="0"/>
              <a:t>Smarter triggers</a:t>
            </a:r>
          </a:p>
          <a:p>
            <a:pPr lvl="1"/>
            <a:r>
              <a:rPr lang="en-US" dirty="0" smtClean="0"/>
              <a:t>Polygon bounding boxes, date based event queries, and complex rules system</a:t>
            </a:r>
          </a:p>
          <a:p>
            <a:r>
              <a:rPr lang="en-US" dirty="0" smtClean="0"/>
              <a:t>Simple </a:t>
            </a:r>
            <a:r>
              <a:rPr lang="en-US" dirty="0"/>
              <a:t>q</a:t>
            </a:r>
            <a:r>
              <a:rPr lang="en-US" dirty="0" smtClean="0"/>
              <a:t>ueue service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17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699</TotalTime>
  <Words>204</Words>
  <Application>Microsoft Office PowerPoint</Application>
  <PresentationFormat>Widescreen</PresentationFormat>
  <Paragraphs>43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Geospecial</vt:lpstr>
      <vt:lpstr>The Problem</vt:lpstr>
      <vt:lpstr>Profile</vt:lpstr>
      <vt:lpstr>Notifications</vt:lpstr>
      <vt:lpstr>New Location</vt:lpstr>
      <vt:lpstr>PowerPoint Presentation</vt:lpstr>
      <vt:lpstr>New Events</vt:lpstr>
      <vt:lpstr>Amazon Infrastructure</vt:lpstr>
      <vt:lpstr>Future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Name</dc:title>
  <dc:creator>Windows User</dc:creator>
  <cp:lastModifiedBy>Windows User</cp:lastModifiedBy>
  <cp:revision>37</cp:revision>
  <dcterms:created xsi:type="dcterms:W3CDTF">2014-11-12T04:56:17Z</dcterms:created>
  <dcterms:modified xsi:type="dcterms:W3CDTF">2014-11-12T16:35:29Z</dcterms:modified>
</cp:coreProperties>
</file>

<file path=docProps/thumbnail.jpeg>
</file>